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4"/>
  </p:sldMasterIdLst>
  <p:notesMasterIdLst>
    <p:notesMasterId r:id="rId13"/>
  </p:notesMasterIdLst>
  <p:sldIdLst>
    <p:sldId id="2023" r:id="rId5"/>
    <p:sldId id="2024" r:id="rId6"/>
    <p:sldId id="2025" r:id="rId7"/>
    <p:sldId id="2026" r:id="rId8"/>
    <p:sldId id="1982" r:id="rId9"/>
    <p:sldId id="256" r:id="rId10"/>
    <p:sldId id="2027" r:id="rId11"/>
    <p:sldId id="1543" r:id="rId12"/>
  </p:sldIdLst>
  <p:sldSz cx="12192000" cy="6858000"/>
  <p:notesSz cx="6858000" cy="9144000"/>
  <p:defaultTextStyle>
    <a:defPPr>
      <a:defRPr lang="en-US"/>
    </a:defPPr>
    <a:lvl1pPr marL="0" algn="l" defTabSz="4571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4571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4571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4571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4571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4571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4571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4571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45718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00F"/>
    <a:srgbClr val="C8C8C8"/>
    <a:srgbClr val="B3B3B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43EF91-872B-AE48-833D-C2FEC39979C7}" v="3" dt="2022-05-10T16:22:39.6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 autoAdjust="0"/>
    <p:restoredTop sz="94626" autoAdjust="0"/>
  </p:normalViewPr>
  <p:slideViewPr>
    <p:cSldViewPr snapToGrid="0">
      <p:cViewPr varScale="1">
        <p:scale>
          <a:sx n="109" d="100"/>
          <a:sy n="109" d="100"/>
        </p:scale>
        <p:origin x="216" y="4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1" d="100"/>
        <a:sy n="141" d="100"/>
      </p:scale>
      <p:origin x="0" y="147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Boily" userId="4ace92db-0572-4382-889e-50f73e2bf144" providerId="ADAL" clId="{36F87ACD-83F7-5646-8F6C-30FCF93FFDD1}"/>
    <pc:docChg chg="undo custSel delSld modSld modMainMaster">
      <pc:chgData name="Patrick Boily" userId="4ace92db-0572-4382-889e-50f73e2bf144" providerId="ADAL" clId="{36F87ACD-83F7-5646-8F6C-30FCF93FFDD1}" dt="2020-09-09T22:39:34.879" v="28" actId="20577"/>
      <pc:docMkLst>
        <pc:docMk/>
      </pc:docMkLst>
      <pc:sldChg chg="modSp mod">
        <pc:chgData name="Patrick Boily" userId="4ace92db-0572-4382-889e-50f73e2bf144" providerId="ADAL" clId="{36F87ACD-83F7-5646-8F6C-30FCF93FFDD1}" dt="2020-09-09T22:39:34.879" v="28" actId="20577"/>
        <pc:sldMkLst>
          <pc:docMk/>
          <pc:sldMk cId="4241539238" sldId="256"/>
        </pc:sldMkLst>
        <pc:spChg chg="mod">
          <ac:chgData name="Patrick Boily" userId="4ace92db-0572-4382-889e-50f73e2bf144" providerId="ADAL" clId="{36F87ACD-83F7-5646-8F6C-30FCF93FFDD1}" dt="2020-09-09T22:39:34.879" v="28" actId="20577"/>
          <ac:spMkLst>
            <pc:docMk/>
            <pc:sldMk cId="4241539238" sldId="256"/>
            <ac:spMk id="10" creationId="{4AD766D2-3812-D54B-A075-6E2D1A605524}"/>
          </ac:spMkLst>
        </pc:spChg>
      </pc:sldChg>
      <pc:sldChg chg="del">
        <pc:chgData name="Patrick Boily" userId="4ace92db-0572-4382-889e-50f73e2bf144" providerId="ADAL" clId="{36F87ACD-83F7-5646-8F6C-30FCF93FFDD1}" dt="2020-08-27T03:23:47.930" v="0" actId="2696"/>
        <pc:sldMkLst>
          <pc:docMk/>
          <pc:sldMk cId="2052381122" sldId="1824"/>
        </pc:sldMkLst>
      </pc:sldChg>
      <pc:sldChg chg="modSp mod">
        <pc:chgData name="Patrick Boily" userId="4ace92db-0572-4382-889e-50f73e2bf144" providerId="ADAL" clId="{36F87ACD-83F7-5646-8F6C-30FCF93FFDD1}" dt="2020-08-27T03:42:12.018" v="21" actId="20577"/>
        <pc:sldMkLst>
          <pc:docMk/>
          <pc:sldMk cId="2361065825" sldId="2027"/>
        </pc:sldMkLst>
        <pc:spChg chg="mod">
          <ac:chgData name="Patrick Boily" userId="4ace92db-0572-4382-889e-50f73e2bf144" providerId="ADAL" clId="{36F87ACD-83F7-5646-8F6C-30FCF93FFDD1}" dt="2020-08-27T03:42:12.018" v="21" actId="20577"/>
          <ac:spMkLst>
            <pc:docMk/>
            <pc:sldMk cId="2361065825" sldId="2027"/>
            <ac:spMk id="3" creationId="{00000000-0000-0000-0000-000000000000}"/>
          </ac:spMkLst>
        </pc:spChg>
      </pc:sldChg>
      <pc:sldMasterChg chg="delSp mod">
        <pc:chgData name="Patrick Boily" userId="4ace92db-0572-4382-889e-50f73e2bf144" providerId="ADAL" clId="{36F87ACD-83F7-5646-8F6C-30FCF93FFDD1}" dt="2020-09-09T22:38:31.054" v="27" actId="478"/>
        <pc:sldMasterMkLst>
          <pc:docMk/>
          <pc:sldMasterMk cId="0" sldId="2147483648"/>
        </pc:sldMasterMkLst>
        <pc:picChg chg="del">
          <ac:chgData name="Patrick Boily" userId="4ace92db-0572-4382-889e-50f73e2bf144" providerId="ADAL" clId="{36F87ACD-83F7-5646-8F6C-30FCF93FFDD1}" dt="2020-09-09T22:38:31.054" v="27" actId="478"/>
          <ac:picMkLst>
            <pc:docMk/>
            <pc:sldMasterMk cId="0" sldId="2147483648"/>
            <ac:picMk id="15" creationId="{F5D0EF7E-A1BF-DB4E-8D36-37CE67C02497}"/>
          </ac:picMkLst>
        </pc:picChg>
      </pc:sldMasterChg>
    </pc:docChg>
  </pc:docChgLst>
  <pc:docChgLst>
    <pc:chgData name="Patrick Boily" userId="4ace92db-0572-4382-889e-50f73e2bf144" providerId="ADAL" clId="{EA43EF91-872B-AE48-833D-C2FEC39979C7}"/>
    <pc:docChg chg="custSel addSld delSld modSld">
      <pc:chgData name="Patrick Boily" userId="4ace92db-0572-4382-889e-50f73e2bf144" providerId="ADAL" clId="{EA43EF91-872B-AE48-833D-C2FEC39979C7}" dt="2022-05-10T16:29:43.829" v="41" actId="1076"/>
      <pc:docMkLst>
        <pc:docMk/>
      </pc:docMkLst>
      <pc:sldChg chg="add del modTransition">
        <pc:chgData name="Patrick Boily" userId="4ace92db-0572-4382-889e-50f73e2bf144" providerId="ADAL" clId="{EA43EF91-872B-AE48-833D-C2FEC39979C7}" dt="2022-05-10T16:19:38.736" v="1" actId="2696"/>
        <pc:sldMkLst>
          <pc:docMk/>
          <pc:sldMk cId="2470936670" sldId="259"/>
        </pc:sldMkLst>
      </pc:sldChg>
      <pc:sldChg chg="add del modTransition">
        <pc:chgData name="Patrick Boily" userId="4ace92db-0572-4382-889e-50f73e2bf144" providerId="ADAL" clId="{EA43EF91-872B-AE48-833D-C2FEC39979C7}" dt="2022-05-10T16:19:38.736" v="1" actId="2696"/>
        <pc:sldMkLst>
          <pc:docMk/>
          <pc:sldMk cId="1606959022" sldId="261"/>
        </pc:sldMkLst>
      </pc:sldChg>
      <pc:sldChg chg="add del modTransition">
        <pc:chgData name="Patrick Boily" userId="4ace92db-0572-4382-889e-50f73e2bf144" providerId="ADAL" clId="{EA43EF91-872B-AE48-833D-C2FEC39979C7}" dt="2022-05-10T16:19:38.736" v="1" actId="2696"/>
        <pc:sldMkLst>
          <pc:docMk/>
          <pc:sldMk cId="3422828272" sldId="262"/>
        </pc:sldMkLst>
      </pc:sldChg>
      <pc:sldChg chg="add del modTransition">
        <pc:chgData name="Patrick Boily" userId="4ace92db-0572-4382-889e-50f73e2bf144" providerId="ADAL" clId="{EA43EF91-872B-AE48-833D-C2FEC39979C7}" dt="2022-05-10T16:19:38.736" v="1" actId="2696"/>
        <pc:sldMkLst>
          <pc:docMk/>
          <pc:sldMk cId="480118330" sldId="263"/>
        </pc:sldMkLst>
      </pc:sldChg>
      <pc:sldChg chg="add del modTransition">
        <pc:chgData name="Patrick Boily" userId="4ace92db-0572-4382-889e-50f73e2bf144" providerId="ADAL" clId="{EA43EF91-872B-AE48-833D-C2FEC39979C7}" dt="2022-05-10T16:19:38.736" v="1" actId="2696"/>
        <pc:sldMkLst>
          <pc:docMk/>
          <pc:sldMk cId="3442810101" sldId="264"/>
        </pc:sldMkLst>
      </pc:sldChg>
      <pc:sldChg chg="addSp delSp modSp mod">
        <pc:chgData name="Patrick Boily" userId="4ace92db-0572-4382-889e-50f73e2bf144" providerId="ADAL" clId="{EA43EF91-872B-AE48-833D-C2FEC39979C7}" dt="2022-05-10T16:29:43.829" v="41" actId="1076"/>
        <pc:sldMkLst>
          <pc:docMk/>
          <pc:sldMk cId="423117457" sldId="2023"/>
        </pc:sldMkLst>
        <pc:spChg chg="add mod">
          <ac:chgData name="Patrick Boily" userId="4ace92db-0572-4382-889e-50f73e2bf144" providerId="ADAL" clId="{EA43EF91-872B-AE48-833D-C2FEC39979C7}" dt="2022-05-10T16:29:26.307" v="35" actId="14100"/>
          <ac:spMkLst>
            <pc:docMk/>
            <pc:sldMk cId="423117457" sldId="2023"/>
            <ac:spMk id="2" creationId="{0F545FE0-850A-20A8-DCC1-E208E8FD6995}"/>
          </ac:spMkLst>
        </pc:spChg>
        <pc:picChg chg="add mod">
          <ac:chgData name="Patrick Boily" userId="4ace92db-0572-4382-889e-50f73e2bf144" providerId="ADAL" clId="{EA43EF91-872B-AE48-833D-C2FEC39979C7}" dt="2022-05-10T16:29:43.829" v="41" actId="1076"/>
          <ac:picMkLst>
            <pc:docMk/>
            <pc:sldMk cId="423117457" sldId="2023"/>
            <ac:picMk id="5" creationId="{C1DA269D-531B-BD36-9D25-AA31D43AD4EE}"/>
          </ac:picMkLst>
        </pc:picChg>
        <pc:picChg chg="add del mod modCrop">
          <ac:chgData name="Patrick Boily" userId="4ace92db-0572-4382-889e-50f73e2bf144" providerId="ADAL" clId="{EA43EF91-872B-AE48-833D-C2FEC39979C7}" dt="2022-05-10T16:29:04.177" v="32" actId="478"/>
          <ac:picMkLst>
            <pc:docMk/>
            <pc:sldMk cId="423117457" sldId="2023"/>
            <ac:picMk id="7" creationId="{CB3F1847-EE54-53F9-360D-0793F43C031B}"/>
          </ac:picMkLst>
        </pc:picChg>
      </pc:sldChg>
    </pc:docChg>
  </pc:docChgLst>
  <pc:docChgLst>
    <pc:chgData name="Patrick Boily" userId="4ace92db-0572-4382-889e-50f73e2bf144" providerId="ADAL" clId="{81209284-BBF7-F54C-9F1C-85FC7E585313}"/>
    <pc:docChg chg="modSld">
      <pc:chgData name="Patrick Boily" userId="4ace92db-0572-4382-889e-50f73e2bf144" providerId="ADAL" clId="{81209284-BBF7-F54C-9F1C-85FC7E585313}" dt="2021-05-12T20:09:03.932" v="41" actId="20577"/>
      <pc:docMkLst>
        <pc:docMk/>
      </pc:docMkLst>
      <pc:sldChg chg="modSp mod">
        <pc:chgData name="Patrick Boily" userId="4ace92db-0572-4382-889e-50f73e2bf144" providerId="ADAL" clId="{81209284-BBF7-F54C-9F1C-85FC7E585313}" dt="2021-05-12T20:09:03.932" v="41" actId="20577"/>
        <pc:sldMkLst>
          <pc:docMk/>
          <pc:sldMk cId="4241539238" sldId="256"/>
        </pc:sldMkLst>
        <pc:spChg chg="mod">
          <ac:chgData name="Patrick Boily" userId="4ace92db-0572-4382-889e-50f73e2bf144" providerId="ADAL" clId="{81209284-BBF7-F54C-9F1C-85FC7E585313}" dt="2021-05-12T20:09:03.932" v="41" actId="20577"/>
          <ac:spMkLst>
            <pc:docMk/>
            <pc:sldMk cId="4241539238" sldId="256"/>
            <ac:spMk id="2" creationId="{00000000-0000-0000-0000-000000000000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5/10/22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3" y="3085765"/>
            <a:ext cx="11262867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1020431"/>
            <a:ext cx="10993549" cy="147501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3" y="2495446"/>
            <a:ext cx="10993547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500" cap="all">
                <a:solidFill>
                  <a:schemeClr val="accent2"/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988A18B-8B08-49D2-8EDD-D63CF2B03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1675" y="1"/>
            <a:ext cx="9153078" cy="5486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68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5" y="614407"/>
            <a:ext cx="11309339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4" y="2180498"/>
            <a:ext cx="11029615" cy="4140767"/>
          </a:xfrm>
        </p:spPr>
        <p:txBody>
          <a:bodyPr/>
          <a:lstStyle>
            <a:lvl1pPr>
              <a:defRPr>
                <a:latin typeface="Dagny OT" panose="020B0504020201020104" pitchFamily="34" charset="77"/>
              </a:defRPr>
            </a:lvl1pPr>
            <a:lvl2pPr>
              <a:defRPr>
                <a:latin typeface="Dagny OT" panose="020B0504020201020104" pitchFamily="34" charset="77"/>
              </a:defRPr>
            </a:lvl2pPr>
            <a:lvl3pPr>
              <a:defRPr>
                <a:latin typeface="Dagny OT" panose="020B0504020201020104" pitchFamily="34" charset="77"/>
              </a:defRPr>
            </a:lvl3pPr>
            <a:lvl4pPr>
              <a:defRPr>
                <a:latin typeface="Dagny OT" panose="020B0504020201020104" pitchFamily="34" charset="77"/>
              </a:defRPr>
            </a:lvl4pPr>
            <a:lvl5pPr>
              <a:defRPr>
                <a:latin typeface="Dagny OT" panose="020B0504020201020104" pitchFamily="34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8" y="5141975"/>
            <a:ext cx="11290860" cy="125882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4" y="3043911"/>
            <a:ext cx="11029615" cy="1497508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4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3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3" y="606555"/>
            <a:ext cx="11300036" cy="125882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4" y="2228003"/>
            <a:ext cx="5422391" cy="4093260"/>
          </a:xfrm>
        </p:spPr>
        <p:txBody>
          <a:bodyPr>
            <a:normAutofit/>
          </a:bodyPr>
          <a:lstStyle>
            <a:lvl5pPr>
              <a:defRPr>
                <a:latin typeface="Dagny OT" panose="020B0504020201020104" pitchFamily="34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4093260"/>
          </a:xfrm>
        </p:spPr>
        <p:txBody>
          <a:bodyPr>
            <a:normAutofit/>
          </a:bodyPr>
          <a:lstStyle>
            <a:lvl4pPr>
              <a:defRPr>
                <a:latin typeface="Dagny OT" panose="020B0504020201020104" pitchFamily="34" charset="77"/>
              </a:defRPr>
            </a:lvl4pPr>
            <a:lvl5pPr>
              <a:defRPr>
                <a:latin typeface="Dagny OT" panose="020B0504020201020104" pitchFamily="34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5"/>
            <a:ext cx="11300036" cy="125882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5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7"/>
            <a:ext cx="4909445" cy="689514"/>
          </a:xfrm>
        </p:spPr>
        <p:txBody>
          <a:bodyPr anchor="ctr"/>
          <a:lstStyle>
            <a:lvl1pPr algn="l">
              <a:defRPr sz="21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1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5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  <a:latin typeface="Dagny OT" panose="020B0504020201020104" pitchFamily="34" charset="77"/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4" y="5262297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200">
                <a:solidFill>
                  <a:schemeClr val="bg1"/>
                </a:solidFill>
              </a:defRPr>
            </a:lvl1pPr>
            <a:lvl2pPr marL="457182" indent="0">
              <a:buNone/>
              <a:defRPr sz="1200"/>
            </a:lvl2pPr>
            <a:lvl3pPr marL="914363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0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819" y="5155854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6"/>
            <a:ext cx="11290859" cy="4163864"/>
          </a:xfrm>
        </p:spPr>
        <p:txBody>
          <a:bodyPr anchor="t">
            <a:normAutofit/>
          </a:bodyPr>
          <a:lstStyle>
            <a:lvl1pPr marL="0" indent="0" algn="ctr">
              <a:buNone/>
              <a:defRPr sz="1500"/>
            </a:lvl1pPr>
            <a:lvl2pPr marL="457182" indent="0">
              <a:buNone/>
              <a:defRPr sz="1500"/>
            </a:lvl2pPr>
            <a:lvl3pPr marL="914363" indent="0">
              <a:buNone/>
              <a:defRPr sz="1500"/>
            </a:lvl3pPr>
            <a:lvl4pPr marL="1371545" indent="0">
              <a:buNone/>
              <a:defRPr sz="1500"/>
            </a:lvl4pPr>
            <a:lvl5pPr marL="1828727" indent="0">
              <a:buNone/>
              <a:defRPr sz="1500"/>
            </a:lvl5pPr>
            <a:lvl6pPr marL="2285909" indent="0">
              <a:buNone/>
              <a:defRPr sz="1500"/>
            </a:lvl6pPr>
            <a:lvl7pPr marL="2743090" indent="0">
              <a:buNone/>
              <a:defRPr sz="1500"/>
            </a:lvl7pPr>
            <a:lvl8pPr marL="3200272" indent="0">
              <a:buNone/>
              <a:defRPr sz="1500"/>
            </a:lvl8pPr>
            <a:lvl9pPr marL="3657454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818" y="5722593"/>
            <a:ext cx="11029617" cy="59867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2" indent="0">
              <a:buNone/>
              <a:defRPr sz="1200"/>
            </a:lvl2pPr>
            <a:lvl3pPr marL="914363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0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 marL="0" indent="0">
              <a:buFontTx/>
              <a:buNone/>
              <a:defRPr sz="1961">
                <a:solidFill>
                  <a:schemeClr val="tx1">
                    <a:lumMod val="75000"/>
                  </a:schemeClr>
                </a:solidFill>
              </a:defRPr>
            </a:lvl2pPr>
            <a:lvl3pPr marL="224097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 marL="448193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 marL="672290" indent="0">
              <a:buNone/>
              <a:defRPr b="0" i="0">
                <a:solidFill>
                  <a:schemeClr val="tx1">
                    <a:lumMod val="75000"/>
                  </a:schemeClr>
                </a:solidFill>
                <a:latin typeface="Dagny OT" panose="020B0504020201020104" pitchFamily="34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53985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36" tIns="45719" rIns="91436" bIns="45719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985260"/>
          </a:xfrm>
          <a:prstGeom prst="rect">
            <a:avLst/>
          </a:prstGeom>
        </p:spPr>
        <p:txBody>
          <a:bodyPr vert="horz" lIns="91436" tIns="45719" rIns="91436" bIns="45719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446535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1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/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41" y="6455412"/>
            <a:ext cx="4097020" cy="27394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620" y="6455225"/>
            <a:ext cx="274320" cy="274320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9037320" y="6407719"/>
            <a:ext cx="2377440" cy="36933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r"/>
            <a:r>
              <a:rPr lang="en-US" b="0" i="0">
                <a:solidFill>
                  <a:schemeClr val="accent2"/>
                </a:solidFill>
                <a:latin typeface="Dagny OT" panose="020B0504020201020104" pitchFamily="34" charset="77"/>
              </a:rPr>
              <a:t>data-action-lab.com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182" rtl="0" eaLnBrk="1" latinLnBrk="0" hangingPunct="1">
        <a:spcBef>
          <a:spcPct val="0"/>
        </a:spcBef>
        <a:buNone/>
        <a:defRPr sz="2800" b="1" i="0" kern="1200" cap="all">
          <a:solidFill>
            <a:schemeClr val="bg1"/>
          </a:solidFill>
          <a:latin typeface="Dagny OT" panose="020B0504020201020104" pitchFamily="34" charset="77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5988" indent="-305988" algn="l" defTabSz="457182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4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1pPr>
      <a:lvl2pPr marL="629975" indent="-305988" algn="l" defTabSz="457182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1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2pPr>
      <a:lvl3pPr marL="899964" indent="-269989" algn="l" defTabSz="457182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3pPr>
      <a:lvl4pPr marL="1241950" indent="-233991" algn="l" defTabSz="457182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4pPr>
      <a:lvl5pPr marL="1601936" indent="-233991" algn="l" defTabSz="457182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899924" indent="-228591" algn="l" defTabSz="457182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199912" indent="-228591" algn="l" defTabSz="457182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499900" indent="-228591" algn="l" defTabSz="457182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799888" indent="-228591" algn="l" defTabSz="457182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16.svg"/><Relationship Id="rId10" Type="http://schemas.openxmlformats.org/officeDocument/2006/relationships/image" Target="../media/image12.png"/><Relationship Id="rId4" Type="http://schemas.openxmlformats.org/officeDocument/2006/relationships/image" Target="../media/image15.png"/><Relationship Id="rId9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6D2965C-EC87-6E49-B27D-4236706F9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" y="0"/>
            <a:ext cx="1217295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F545FE0-850A-20A8-DCC1-E208E8FD6995}"/>
              </a:ext>
            </a:extLst>
          </p:cNvPr>
          <p:cNvSpPr/>
          <p:nvPr/>
        </p:nvSpPr>
        <p:spPr>
          <a:xfrm>
            <a:off x="363415" y="2965939"/>
            <a:ext cx="11465170" cy="32472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A269D-531B-BD36-9D25-AA31D43AD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85" y="4165314"/>
            <a:ext cx="11090030" cy="84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1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8053B0-36DC-4BDA-80A7-6F41BDBB13F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821363" y="0"/>
            <a:ext cx="6370637" cy="1254125"/>
          </a:xfrm>
        </p:spPr>
        <p:txBody>
          <a:bodyPr/>
          <a:lstStyle/>
          <a:p>
            <a:r>
              <a:rPr lang="en-US" dirty="0"/>
              <a:t>Training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B55D0A-9C23-1142-8B0E-345D45426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5" y="0"/>
            <a:ext cx="12178270" cy="68580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E5EAB8-D33C-184A-BE65-B2DFC33CAD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282" b="81713"/>
          <a:stretch/>
        </p:blipFill>
        <p:spPr>
          <a:xfrm>
            <a:off x="7712765" y="0"/>
            <a:ext cx="4469710" cy="12541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66D8E8-DB19-6042-B0FC-8DCE6FF69395}"/>
              </a:ext>
            </a:extLst>
          </p:cNvPr>
          <p:cNvSpPr txBox="1"/>
          <p:nvPr/>
        </p:nvSpPr>
        <p:spPr>
          <a:xfrm>
            <a:off x="8531751" y="365452"/>
            <a:ext cx="3482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chemeClr val="bg1"/>
                </a:solidFill>
                <a:latin typeface="Dagny OT" panose="020B0504020201020104" pitchFamily="34" charset="77"/>
              </a:rPr>
              <a:t>What We Do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CCF6B4-CC42-F34A-9D26-B590F4645747}"/>
              </a:ext>
            </a:extLst>
          </p:cNvPr>
          <p:cNvSpPr/>
          <p:nvPr/>
        </p:nvSpPr>
        <p:spPr>
          <a:xfrm>
            <a:off x="177578" y="1440866"/>
            <a:ext cx="11836844" cy="505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97BE6A3-0F91-F34C-B063-36CAB6350F2C}"/>
              </a:ext>
            </a:extLst>
          </p:cNvPr>
          <p:cNvSpPr/>
          <p:nvPr/>
        </p:nvSpPr>
        <p:spPr>
          <a:xfrm>
            <a:off x="2589815" y="1512721"/>
            <a:ext cx="7012370" cy="990573"/>
          </a:xfrm>
          <a:prstGeom prst="roundRect">
            <a:avLst>
              <a:gd name="adj" fmla="val 1000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0">
            <a:scrgbClr r="0" g="0" b="0"/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EA64E71-DEF2-1249-8BEF-4487EBF0873D}"/>
              </a:ext>
            </a:extLst>
          </p:cNvPr>
          <p:cNvSpPr/>
          <p:nvPr/>
        </p:nvSpPr>
        <p:spPr>
          <a:xfrm>
            <a:off x="2589815" y="2750937"/>
            <a:ext cx="7012370" cy="990573"/>
          </a:xfrm>
          <a:prstGeom prst="roundRect">
            <a:avLst>
              <a:gd name="adj" fmla="val 10000"/>
            </a:avLst>
          </a:prstGeom>
          <a:solidFill>
            <a:schemeClr val="accent2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03C2F9-B197-F54F-BF85-783A1CBECD1F}"/>
              </a:ext>
            </a:extLst>
          </p:cNvPr>
          <p:cNvSpPr/>
          <p:nvPr/>
        </p:nvSpPr>
        <p:spPr>
          <a:xfrm>
            <a:off x="2589815" y="3978881"/>
            <a:ext cx="7012370" cy="990573"/>
          </a:xfrm>
          <a:prstGeom prst="roundRect">
            <a:avLst>
              <a:gd name="adj" fmla="val 10000"/>
            </a:avLst>
          </a:prstGeom>
          <a:solidFill>
            <a:schemeClr val="accent2">
              <a:lumMod val="60000"/>
              <a:lumOff val="40000"/>
              <a:alpha val="50196"/>
            </a:schemeClr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EEE9238-068E-9843-8611-4E560CA9135C}"/>
              </a:ext>
            </a:extLst>
          </p:cNvPr>
          <p:cNvSpPr/>
          <p:nvPr/>
        </p:nvSpPr>
        <p:spPr>
          <a:xfrm>
            <a:off x="2589815" y="5229321"/>
            <a:ext cx="7012370" cy="990573"/>
          </a:xfrm>
          <a:prstGeom prst="roundRect">
            <a:avLst>
              <a:gd name="adj" fmla="val 10000"/>
            </a:avLst>
          </a:prstGeom>
          <a:solidFill>
            <a:schemeClr val="accent2">
              <a:lumMod val="40000"/>
              <a:lumOff val="60000"/>
              <a:alpha val="25098"/>
            </a:schemeClr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10" name="Rectangle 9" descr="Teacher">
            <a:extLst>
              <a:ext uri="{FF2B5EF4-FFF2-40B4-BE49-F238E27FC236}">
                <a16:creationId xmlns:a16="http://schemas.microsoft.com/office/drawing/2014/main" id="{916AB504-A5A7-7544-88A4-C94154176099}"/>
              </a:ext>
            </a:extLst>
          </p:cNvPr>
          <p:cNvSpPr/>
          <p:nvPr/>
        </p:nvSpPr>
        <p:spPr>
          <a:xfrm>
            <a:off x="2739639" y="1736576"/>
            <a:ext cx="544815" cy="544815"/>
          </a:xfrm>
          <a:prstGeom prst="rect">
            <a:avLst/>
          </a:pr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A945C44-5EB2-FA47-91F9-56B6398C3F4F}"/>
              </a:ext>
            </a:extLst>
          </p:cNvPr>
          <p:cNvGrpSpPr/>
          <p:nvPr/>
        </p:nvGrpSpPr>
        <p:grpSpPr>
          <a:xfrm>
            <a:off x="3584102" y="1513697"/>
            <a:ext cx="5868258" cy="990573"/>
            <a:chOff x="1144111" y="1954"/>
            <a:chExt cx="5868258" cy="99057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29FE649-79B3-CD47-ADD2-A2B3D29CB336}"/>
                </a:ext>
              </a:extLst>
            </p:cNvPr>
            <p:cNvSpPr/>
            <p:nvPr/>
          </p:nvSpPr>
          <p:spPr>
            <a:xfrm>
              <a:off x="1144111" y="1954"/>
              <a:ext cx="5868258" cy="990573"/>
            </a:xfrm>
            <a:prstGeom prst="rect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E2183D4-E85A-E54D-966D-26654C32FE27}"/>
                </a:ext>
              </a:extLst>
            </p:cNvPr>
            <p:cNvSpPr txBox="1"/>
            <p:nvPr/>
          </p:nvSpPr>
          <p:spPr>
            <a:xfrm>
              <a:off x="1144111" y="1954"/>
              <a:ext cx="5868258" cy="990573"/>
            </a:xfrm>
            <a:prstGeom prst="rect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4836" tIns="104836" rIns="104836" bIns="104836" numCol="1" spcCol="1270" anchor="ctr" anchorCtr="0">
              <a:noAutofit/>
            </a:bodyPr>
            <a:lstStyle/>
            <a:p>
              <a:pPr marL="0" lvl="0" indent="0" algn="l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1" kern="1200" dirty="0">
                  <a:solidFill>
                    <a:schemeClr val="bg1"/>
                  </a:solidFill>
                  <a:latin typeface="Dagny OT" panose="020B0504020201020104" pitchFamily="34" charset="77"/>
                </a:rPr>
                <a:t>Training and long courses</a:t>
              </a:r>
            </a:p>
          </p:txBody>
        </p:sp>
      </p:grpSp>
      <p:sp>
        <p:nvSpPr>
          <p:cNvPr id="12" name="Rectangle 11" descr="Classroom">
            <a:extLst>
              <a:ext uri="{FF2B5EF4-FFF2-40B4-BE49-F238E27FC236}">
                <a16:creationId xmlns:a16="http://schemas.microsoft.com/office/drawing/2014/main" id="{3B2A345A-B426-0F4D-863D-DEA2305565D6}"/>
              </a:ext>
            </a:extLst>
          </p:cNvPr>
          <p:cNvSpPr/>
          <p:nvPr/>
        </p:nvSpPr>
        <p:spPr>
          <a:xfrm>
            <a:off x="2739639" y="2974792"/>
            <a:ext cx="544815" cy="544815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F18898B-DABE-564A-9C58-E69434D6F6F1}"/>
              </a:ext>
            </a:extLst>
          </p:cNvPr>
          <p:cNvGrpSpPr/>
          <p:nvPr/>
        </p:nvGrpSpPr>
        <p:grpSpPr>
          <a:xfrm>
            <a:off x="3584102" y="2751913"/>
            <a:ext cx="5868258" cy="990573"/>
            <a:chOff x="1144111" y="1240170"/>
            <a:chExt cx="5868258" cy="990573"/>
          </a:xfrm>
          <a:solidFill>
            <a:schemeClr val="accent2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A5F6445-F936-ED45-864F-0682101B909B}"/>
                </a:ext>
              </a:extLst>
            </p:cNvPr>
            <p:cNvSpPr/>
            <p:nvPr/>
          </p:nvSpPr>
          <p:spPr>
            <a:xfrm>
              <a:off x="1144111" y="1240170"/>
              <a:ext cx="5868258" cy="990573"/>
            </a:xfrm>
            <a:prstGeom prst="rect">
              <a:avLst/>
            </a:prstGeom>
            <a:grpFill/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0AD746D-3E15-FD4F-B45C-1F9A26998A03}"/>
                </a:ext>
              </a:extLst>
            </p:cNvPr>
            <p:cNvSpPr txBox="1"/>
            <p:nvPr/>
          </p:nvSpPr>
          <p:spPr>
            <a:xfrm>
              <a:off x="1144111" y="1240170"/>
              <a:ext cx="5868258" cy="990573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4836" tIns="104836" rIns="104836" bIns="104836" numCol="1" spcCol="1270" anchor="ctr" anchorCtr="0">
              <a:noAutofit/>
            </a:bodyPr>
            <a:lstStyle/>
            <a:p>
              <a:pPr marL="0" lvl="0" indent="0" algn="l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1" kern="1200" dirty="0">
                  <a:solidFill>
                    <a:schemeClr val="bg1">
                      <a:lumMod val="95000"/>
                    </a:schemeClr>
                  </a:solidFill>
                  <a:latin typeface="Dagny OT" panose="020B0504020201020104" pitchFamily="34" charset="77"/>
                </a:rPr>
                <a:t>Workshops and short courses</a:t>
              </a:r>
            </a:p>
          </p:txBody>
        </p:sp>
      </p:grpSp>
      <p:sp>
        <p:nvSpPr>
          <p:cNvPr id="15" name="Rectangle 14" descr="Head with gears">
            <a:extLst>
              <a:ext uri="{FF2B5EF4-FFF2-40B4-BE49-F238E27FC236}">
                <a16:creationId xmlns:a16="http://schemas.microsoft.com/office/drawing/2014/main" id="{52A44853-3577-504E-AFC8-21AF19917714}"/>
              </a:ext>
            </a:extLst>
          </p:cNvPr>
          <p:cNvSpPr/>
          <p:nvPr/>
        </p:nvSpPr>
        <p:spPr>
          <a:xfrm>
            <a:off x="2739639" y="4213009"/>
            <a:ext cx="544815" cy="544815"/>
          </a:xfrm>
          <a:prstGeom prst="rect">
            <a:avLst/>
          </a:pr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0A69232-254A-074F-8485-5345B5BEA996}"/>
              </a:ext>
            </a:extLst>
          </p:cNvPr>
          <p:cNvGrpSpPr/>
          <p:nvPr/>
        </p:nvGrpSpPr>
        <p:grpSpPr>
          <a:xfrm>
            <a:off x="3584102" y="3990130"/>
            <a:ext cx="5868258" cy="990573"/>
            <a:chOff x="1144111" y="2478387"/>
            <a:chExt cx="5868258" cy="99057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3EBC0BF-C216-174B-A8C7-D215B7CB005C}"/>
                </a:ext>
              </a:extLst>
            </p:cNvPr>
            <p:cNvSpPr/>
            <p:nvPr/>
          </p:nvSpPr>
          <p:spPr>
            <a:xfrm>
              <a:off x="1144111" y="2478387"/>
              <a:ext cx="5868258" cy="99057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808162B-15FE-554C-B83F-7430F46292E0}"/>
                </a:ext>
              </a:extLst>
            </p:cNvPr>
            <p:cNvSpPr txBox="1"/>
            <p:nvPr/>
          </p:nvSpPr>
          <p:spPr>
            <a:xfrm>
              <a:off x="1144111" y="2478387"/>
              <a:ext cx="5868258" cy="99057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4836" tIns="104836" rIns="104836" bIns="104836" numCol="1" spcCol="1270" anchor="ctr" anchorCtr="0">
              <a:noAutofit/>
            </a:bodyPr>
            <a:lstStyle/>
            <a:p>
              <a:pPr marL="0" lvl="0" indent="0" algn="l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1" kern="1200" dirty="0">
                  <a:solidFill>
                    <a:schemeClr val="tx2"/>
                  </a:solidFill>
                  <a:latin typeface="Dagny OT" panose="020B0504020201020104" pitchFamily="34" charset="77"/>
                </a:rPr>
                <a:t>Knowledgebase curation</a:t>
              </a:r>
            </a:p>
          </p:txBody>
        </p:sp>
      </p:grpSp>
      <p:sp>
        <p:nvSpPr>
          <p:cNvPr id="17" name="Rectangle 16" descr="Research">
            <a:extLst>
              <a:ext uri="{FF2B5EF4-FFF2-40B4-BE49-F238E27FC236}">
                <a16:creationId xmlns:a16="http://schemas.microsoft.com/office/drawing/2014/main" id="{DF824A6A-1695-1247-AFD8-BF8845A09CFF}"/>
              </a:ext>
            </a:extLst>
          </p:cNvPr>
          <p:cNvSpPr/>
          <p:nvPr/>
        </p:nvSpPr>
        <p:spPr>
          <a:xfrm>
            <a:off x="2739639" y="5451225"/>
            <a:ext cx="544815" cy="544815"/>
          </a:xfrm>
          <a:prstGeom prst="rect">
            <a:avLst/>
          </a:pr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4BA81BC-AC70-1A46-81D5-89CB8FE35962}"/>
              </a:ext>
            </a:extLst>
          </p:cNvPr>
          <p:cNvGrpSpPr/>
          <p:nvPr/>
        </p:nvGrpSpPr>
        <p:grpSpPr>
          <a:xfrm>
            <a:off x="3584102" y="5228346"/>
            <a:ext cx="5868258" cy="990573"/>
            <a:chOff x="1144111" y="3716603"/>
            <a:chExt cx="5868258" cy="99057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4E0CB53-2E3A-454C-9FAC-4FCAE1676762}"/>
                </a:ext>
              </a:extLst>
            </p:cNvPr>
            <p:cNvSpPr/>
            <p:nvPr/>
          </p:nvSpPr>
          <p:spPr>
            <a:xfrm>
              <a:off x="1144111" y="3716603"/>
              <a:ext cx="5868258" cy="99057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EDC6BB5-EF2F-384D-80DC-405187037A82}"/>
                </a:ext>
              </a:extLst>
            </p:cNvPr>
            <p:cNvSpPr txBox="1"/>
            <p:nvPr/>
          </p:nvSpPr>
          <p:spPr>
            <a:xfrm>
              <a:off x="1144111" y="3716603"/>
              <a:ext cx="5868258" cy="99057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4836" tIns="104836" rIns="104836" bIns="104836" numCol="1" spcCol="1270" anchor="ctr" anchorCtr="0">
              <a:noAutofit/>
            </a:bodyPr>
            <a:lstStyle/>
            <a:p>
              <a:pPr marL="0" lvl="0" indent="0" algn="l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1" kern="1200" dirty="0">
                  <a:solidFill>
                    <a:schemeClr val="tx2"/>
                  </a:solidFill>
                  <a:latin typeface="Dagny OT" panose="020B0504020201020104" pitchFamily="34" charset="77"/>
                </a:rPr>
                <a:t>Data labs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094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8053B0-36DC-4BDA-80A7-6F41BDBB13F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821363" y="0"/>
            <a:ext cx="6370637" cy="1254125"/>
          </a:xfrm>
        </p:spPr>
        <p:txBody>
          <a:bodyPr/>
          <a:lstStyle/>
          <a:p>
            <a:r>
              <a:rPr lang="en-US" dirty="0"/>
              <a:t>Training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B55D0A-9C23-1142-8B0E-345D45426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5" y="0"/>
            <a:ext cx="121782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59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8053B0-36DC-4BDA-80A7-6F41BDBB13F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821363" y="0"/>
            <a:ext cx="6370637" cy="1254125"/>
          </a:xfrm>
        </p:spPr>
        <p:txBody>
          <a:bodyPr/>
          <a:lstStyle/>
          <a:p>
            <a:r>
              <a:rPr lang="en-US" dirty="0"/>
              <a:t>Training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B55D0A-9C23-1142-8B0E-345D45426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5" y="0"/>
            <a:ext cx="12178270" cy="68580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E5EAB8-D33C-184A-BE65-B2DFC33CAD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282" b="81713"/>
          <a:stretch/>
        </p:blipFill>
        <p:spPr>
          <a:xfrm>
            <a:off x="7712765" y="0"/>
            <a:ext cx="4469710" cy="12541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66D8E8-DB19-6042-B0FC-8DCE6FF69395}"/>
              </a:ext>
            </a:extLst>
          </p:cNvPr>
          <p:cNvSpPr txBox="1"/>
          <p:nvPr/>
        </p:nvSpPr>
        <p:spPr>
          <a:xfrm>
            <a:off x="8531751" y="365452"/>
            <a:ext cx="3482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chemeClr val="bg1"/>
                </a:solidFill>
                <a:latin typeface="Dagny OT" panose="020B0504020201020104" pitchFamily="34" charset="77"/>
              </a:rPr>
              <a:t>Expertise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CCF6B4-CC42-F34A-9D26-B590F4645747}"/>
              </a:ext>
            </a:extLst>
          </p:cNvPr>
          <p:cNvSpPr/>
          <p:nvPr/>
        </p:nvSpPr>
        <p:spPr>
          <a:xfrm>
            <a:off x="177578" y="1440866"/>
            <a:ext cx="11836844" cy="505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E0CB53-2E3A-454C-9FAC-4FCAE1676762}"/>
              </a:ext>
            </a:extLst>
          </p:cNvPr>
          <p:cNvSpPr/>
          <p:nvPr/>
        </p:nvSpPr>
        <p:spPr>
          <a:xfrm>
            <a:off x="3584102" y="5228346"/>
            <a:ext cx="5868258" cy="990573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bg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0F0D1F-3FD3-774D-B8BB-18B146857214}"/>
              </a:ext>
            </a:extLst>
          </p:cNvPr>
          <p:cNvSpPr txBox="1"/>
          <p:nvPr/>
        </p:nvSpPr>
        <p:spPr>
          <a:xfrm>
            <a:off x="482486" y="2177336"/>
            <a:ext cx="6833937" cy="3239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90000"/>
              </a:lnSpc>
            </a:pPr>
            <a:r>
              <a:rPr lang="en-US" sz="2400" dirty="0">
                <a:solidFill>
                  <a:srgbClr val="1A3260"/>
                </a:solidFill>
                <a:latin typeface="Dagny OT" panose="020B0504020201020104" pitchFamily="34" charset="77"/>
              </a:rPr>
              <a:t>Business intelligence</a:t>
            </a:r>
          </a:p>
          <a:p>
            <a:pPr marL="285750" lvl="1" indent="-285750">
              <a:lnSpc>
                <a:spcPct val="90000"/>
              </a:lnSpc>
            </a:pPr>
            <a:endParaRPr lang="en-US" sz="500" dirty="0">
              <a:solidFill>
                <a:srgbClr val="1A3260"/>
              </a:solidFill>
              <a:latin typeface="Dagny OT" panose="020B0504020201020104" pitchFamily="34" charset="77"/>
            </a:endParaRPr>
          </a:p>
          <a:p>
            <a:pPr marL="285750" lvl="1" indent="-285750">
              <a:lnSpc>
                <a:spcPct val="90000"/>
              </a:lnSpc>
            </a:pPr>
            <a:r>
              <a:rPr lang="en-US" sz="2400" dirty="0">
                <a:solidFill>
                  <a:srgbClr val="1A3260"/>
                </a:solidFill>
                <a:latin typeface="Dagny OT" panose="020B0504020201020104" pitchFamily="34" charset="77"/>
              </a:rPr>
              <a:t>Data visualization design</a:t>
            </a:r>
          </a:p>
          <a:p>
            <a:pPr marL="285750" lvl="1" indent="-285750">
              <a:lnSpc>
                <a:spcPct val="90000"/>
              </a:lnSpc>
            </a:pPr>
            <a:endParaRPr lang="en-US" sz="500" dirty="0">
              <a:solidFill>
                <a:srgbClr val="1A3260"/>
              </a:solidFill>
              <a:latin typeface="Dagny OT" panose="020B0504020201020104" pitchFamily="34" charset="77"/>
            </a:endParaRPr>
          </a:p>
          <a:p>
            <a:pPr marL="285750" lvl="1" indent="-285750">
              <a:lnSpc>
                <a:spcPct val="90000"/>
              </a:lnSpc>
            </a:pPr>
            <a:r>
              <a:rPr lang="en-US" sz="2400" dirty="0">
                <a:solidFill>
                  <a:srgbClr val="1A3260"/>
                </a:solidFill>
                <a:latin typeface="Dagny OT" panose="020B0504020201020104" pitchFamily="34" charset="77"/>
              </a:rPr>
              <a:t>Data analytics and data science</a:t>
            </a:r>
          </a:p>
          <a:p>
            <a:pPr marL="285750" lvl="1" indent="-285750">
              <a:lnSpc>
                <a:spcPct val="90000"/>
              </a:lnSpc>
            </a:pPr>
            <a:endParaRPr lang="en-US" sz="500" dirty="0">
              <a:solidFill>
                <a:srgbClr val="1A3260"/>
              </a:solidFill>
              <a:latin typeface="Dagny OT" panose="020B0504020201020104" pitchFamily="34" charset="77"/>
            </a:endParaRPr>
          </a:p>
          <a:p>
            <a:pPr marL="285750" lvl="1" indent="-285750">
              <a:lnSpc>
                <a:spcPct val="90000"/>
              </a:lnSpc>
            </a:pPr>
            <a:r>
              <a:rPr lang="en-US" sz="2400" dirty="0">
                <a:solidFill>
                  <a:srgbClr val="1A3260"/>
                </a:solidFill>
                <a:latin typeface="Dagny OT" panose="020B0504020201020104" pitchFamily="34" charset="77"/>
              </a:rPr>
              <a:t>Data engineering</a:t>
            </a:r>
          </a:p>
          <a:p>
            <a:pPr marL="285750" lvl="1" indent="-285750">
              <a:lnSpc>
                <a:spcPct val="90000"/>
              </a:lnSpc>
            </a:pPr>
            <a:endParaRPr lang="en-US" sz="500" dirty="0">
              <a:solidFill>
                <a:srgbClr val="1A3260"/>
              </a:solidFill>
              <a:latin typeface="Dagny OT" panose="020B0504020201020104" pitchFamily="34" charset="77"/>
            </a:endParaRPr>
          </a:p>
          <a:p>
            <a:pPr marL="285750" lvl="1" indent="-285750">
              <a:lnSpc>
                <a:spcPct val="90000"/>
              </a:lnSpc>
            </a:pPr>
            <a:r>
              <a:rPr lang="en-US" sz="2400" dirty="0">
                <a:solidFill>
                  <a:srgbClr val="1A3260"/>
                </a:solidFill>
                <a:latin typeface="Dagny OT" panose="020B0504020201020104" pitchFamily="34" charset="77"/>
              </a:rPr>
              <a:t>Advanced statistics and machine learning</a:t>
            </a:r>
          </a:p>
          <a:p>
            <a:pPr marL="285750" lvl="1" indent="-285750">
              <a:lnSpc>
                <a:spcPct val="90000"/>
              </a:lnSpc>
            </a:pPr>
            <a:endParaRPr lang="en-US" sz="500" dirty="0">
              <a:solidFill>
                <a:srgbClr val="1A3260"/>
              </a:solidFill>
              <a:latin typeface="Dagny OT" panose="020B0504020201020104" pitchFamily="34" charset="77"/>
            </a:endParaRPr>
          </a:p>
          <a:p>
            <a:pPr marL="285750" lvl="1" indent="-285750">
              <a:lnSpc>
                <a:spcPct val="90000"/>
              </a:lnSpc>
            </a:pPr>
            <a:r>
              <a:rPr lang="en-US" sz="2400" dirty="0">
                <a:solidFill>
                  <a:srgbClr val="1A3260"/>
                </a:solidFill>
                <a:latin typeface="Dagny OT" panose="020B0504020201020104" pitchFamily="34" charset="77"/>
              </a:rPr>
              <a:t>Artificial and augmented intelligence</a:t>
            </a:r>
          </a:p>
          <a:p>
            <a:pPr marL="285750" lvl="1" indent="-285750">
              <a:lnSpc>
                <a:spcPct val="90000"/>
              </a:lnSpc>
            </a:pPr>
            <a:endParaRPr lang="en-US" sz="500" dirty="0">
              <a:solidFill>
                <a:srgbClr val="1A3260"/>
              </a:solidFill>
              <a:latin typeface="Dagny OT" panose="020B0504020201020104" pitchFamily="34" charset="77"/>
            </a:endParaRPr>
          </a:p>
          <a:p>
            <a:pPr marL="285750" lvl="1" indent="-285750">
              <a:lnSpc>
                <a:spcPct val="90000"/>
              </a:lnSpc>
            </a:pPr>
            <a:r>
              <a:rPr lang="en-US" sz="2400" dirty="0">
                <a:solidFill>
                  <a:srgbClr val="1A3260"/>
                </a:solidFill>
                <a:latin typeface="Dagny OT" panose="020B0504020201020104" pitchFamily="34" charset="77"/>
              </a:rPr>
              <a:t>Process and systems modeling</a:t>
            </a:r>
          </a:p>
          <a:p>
            <a:pPr marL="285750" lvl="1" indent="-285750">
              <a:lnSpc>
                <a:spcPct val="90000"/>
              </a:lnSpc>
            </a:pPr>
            <a:endParaRPr lang="en-US" sz="500" dirty="0">
              <a:solidFill>
                <a:srgbClr val="1A3260"/>
              </a:solidFill>
              <a:latin typeface="Dagny OT" panose="020B0504020201020104" pitchFamily="34" charset="77"/>
            </a:endParaRPr>
          </a:p>
          <a:p>
            <a:pPr marL="285750" lvl="1" indent="-285750">
              <a:lnSpc>
                <a:spcPct val="90000"/>
              </a:lnSpc>
            </a:pPr>
            <a:r>
              <a:rPr lang="en-US" sz="2400" dirty="0">
                <a:solidFill>
                  <a:srgbClr val="1A3260"/>
                </a:solidFill>
                <a:latin typeface="Dagny OT" panose="020B0504020201020104" pitchFamily="34" charset="77"/>
              </a:rPr>
              <a:t>Software implementation and integration</a:t>
            </a:r>
          </a:p>
        </p:txBody>
      </p:sp>
      <p:pic>
        <p:nvPicPr>
          <p:cNvPr id="43" name="Picture 42" descr="A picture containing clock&#10;&#10;Description automatically generated">
            <a:extLst>
              <a:ext uri="{FF2B5EF4-FFF2-40B4-BE49-F238E27FC236}">
                <a16:creationId xmlns:a16="http://schemas.microsoft.com/office/drawing/2014/main" id="{1F2DE6EE-A713-F943-8B3F-48E825397D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16423" y="1839583"/>
            <a:ext cx="4067269" cy="406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17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3D8053B0-36DC-4BDA-80A7-6F41BDBB13F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821363" y="0"/>
            <a:ext cx="6370637" cy="1254125"/>
          </a:xfrm>
        </p:spPr>
        <p:txBody>
          <a:bodyPr/>
          <a:lstStyle/>
          <a:p>
            <a:r>
              <a:rPr lang="en-US" dirty="0"/>
              <a:t>Training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B55D0A-9C23-1142-8B0E-345D45426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5" y="0"/>
            <a:ext cx="12178270" cy="68580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E5EAB8-D33C-184A-BE65-B2DFC33CAD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282" b="81713"/>
          <a:stretch/>
        </p:blipFill>
        <p:spPr>
          <a:xfrm>
            <a:off x="7712765" y="0"/>
            <a:ext cx="4469710" cy="12541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66D8E8-DB19-6042-B0FC-8DCE6FF69395}"/>
              </a:ext>
            </a:extLst>
          </p:cNvPr>
          <p:cNvSpPr txBox="1"/>
          <p:nvPr/>
        </p:nvSpPr>
        <p:spPr>
          <a:xfrm>
            <a:off x="8531751" y="365452"/>
            <a:ext cx="3482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chemeClr val="bg1"/>
                </a:solidFill>
                <a:latin typeface="Dagny OT" panose="020B0504020201020104" pitchFamily="34" charset="77"/>
              </a:rPr>
              <a:t>Vision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CCF6B4-CC42-F34A-9D26-B590F4645747}"/>
              </a:ext>
            </a:extLst>
          </p:cNvPr>
          <p:cNvSpPr/>
          <p:nvPr/>
        </p:nvSpPr>
        <p:spPr>
          <a:xfrm>
            <a:off x="177578" y="1440866"/>
            <a:ext cx="11836844" cy="505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97BE6A3-0F91-F34C-B063-36CAB6350F2C}"/>
              </a:ext>
            </a:extLst>
          </p:cNvPr>
          <p:cNvSpPr/>
          <p:nvPr/>
        </p:nvSpPr>
        <p:spPr>
          <a:xfrm>
            <a:off x="2589815" y="1512721"/>
            <a:ext cx="7012370" cy="990573"/>
          </a:xfrm>
          <a:prstGeom prst="roundRect">
            <a:avLst>
              <a:gd name="adj" fmla="val 10000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0">
            <a:scrgbClr r="0" g="0" b="0"/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EA64E71-DEF2-1249-8BEF-4487EBF0873D}"/>
              </a:ext>
            </a:extLst>
          </p:cNvPr>
          <p:cNvSpPr/>
          <p:nvPr/>
        </p:nvSpPr>
        <p:spPr>
          <a:xfrm>
            <a:off x="2589815" y="2750937"/>
            <a:ext cx="7012370" cy="990573"/>
          </a:xfrm>
          <a:prstGeom prst="roundRect">
            <a:avLst>
              <a:gd name="adj" fmla="val 10000"/>
            </a:avLst>
          </a:prstGeom>
          <a:solidFill>
            <a:schemeClr val="accent2"/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803C2F9-B197-F54F-BF85-783A1CBECD1F}"/>
              </a:ext>
            </a:extLst>
          </p:cNvPr>
          <p:cNvSpPr/>
          <p:nvPr/>
        </p:nvSpPr>
        <p:spPr>
          <a:xfrm>
            <a:off x="2589815" y="3978881"/>
            <a:ext cx="7012370" cy="990573"/>
          </a:xfrm>
          <a:prstGeom prst="roundRect">
            <a:avLst>
              <a:gd name="adj" fmla="val 10000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EEE9238-068E-9843-8611-4E560CA9135C}"/>
              </a:ext>
            </a:extLst>
          </p:cNvPr>
          <p:cNvSpPr/>
          <p:nvPr/>
        </p:nvSpPr>
        <p:spPr>
          <a:xfrm>
            <a:off x="2589815" y="5229321"/>
            <a:ext cx="7012370" cy="990573"/>
          </a:xfrm>
          <a:prstGeom prst="roundRect">
            <a:avLst>
              <a:gd name="adj" fmla="val 10000"/>
            </a:avLst>
          </a:prstGeom>
          <a:solidFill>
            <a:srgbClr val="4590B8">
              <a:alpha val="25098"/>
            </a:srgbClr>
          </a:solidFill>
        </p:spPr>
        <p:style>
          <a:lnRef idx="0">
            <a:schemeClr val="lt1">
              <a:alpha val="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/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A5F6445-F936-ED45-864F-0682101B909B}"/>
              </a:ext>
            </a:extLst>
          </p:cNvPr>
          <p:cNvSpPr/>
          <p:nvPr/>
        </p:nvSpPr>
        <p:spPr>
          <a:xfrm>
            <a:off x="3584102" y="2751913"/>
            <a:ext cx="5868258" cy="990573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bg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EBC0BF-C216-174B-A8C7-D215B7CB005C}"/>
              </a:ext>
            </a:extLst>
          </p:cNvPr>
          <p:cNvSpPr/>
          <p:nvPr/>
        </p:nvSpPr>
        <p:spPr>
          <a:xfrm>
            <a:off x="3584102" y="3990130"/>
            <a:ext cx="5868258" cy="990573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bg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E0CB53-2E3A-454C-9FAC-4FCAE1676762}"/>
              </a:ext>
            </a:extLst>
          </p:cNvPr>
          <p:cNvSpPr/>
          <p:nvPr/>
        </p:nvSpPr>
        <p:spPr>
          <a:xfrm>
            <a:off x="3584102" y="5228346"/>
            <a:ext cx="5868258" cy="990573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bg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19A4388-76D1-2F42-8E63-931BA16630A1}"/>
              </a:ext>
            </a:extLst>
          </p:cNvPr>
          <p:cNvSpPr/>
          <p:nvPr/>
        </p:nvSpPr>
        <p:spPr>
          <a:xfrm>
            <a:off x="2743496" y="1708068"/>
            <a:ext cx="528305" cy="527789"/>
          </a:xfrm>
          <a:prstGeom prst="rect">
            <a:avLst/>
          </a:prstGeom>
          <a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798A970-B5DE-734C-B1D7-A93A375ECF16}"/>
              </a:ext>
            </a:extLst>
          </p:cNvPr>
          <p:cNvGrpSpPr/>
          <p:nvPr/>
        </p:nvGrpSpPr>
        <p:grpSpPr>
          <a:xfrm>
            <a:off x="3562086" y="1511745"/>
            <a:ext cx="5886418" cy="970014"/>
            <a:chOff x="1108874" y="4251"/>
            <a:chExt cx="5886418" cy="989605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AFF65B9-AE89-704E-997F-8B2281883E3F}"/>
                </a:ext>
              </a:extLst>
            </p:cNvPr>
            <p:cNvSpPr/>
            <p:nvPr/>
          </p:nvSpPr>
          <p:spPr>
            <a:xfrm>
              <a:off x="1108874" y="4251"/>
              <a:ext cx="5886418" cy="989605"/>
            </a:xfrm>
            <a:prstGeom prst="rect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7C0D41C-2642-7340-A97A-F9387EEB53F8}"/>
                </a:ext>
              </a:extLst>
            </p:cNvPr>
            <p:cNvSpPr txBox="1"/>
            <p:nvPr/>
          </p:nvSpPr>
          <p:spPr>
            <a:xfrm>
              <a:off x="1108874" y="4251"/>
              <a:ext cx="5886418" cy="989605"/>
            </a:xfrm>
            <a:prstGeom prst="rect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4733" tIns="104733" rIns="104733" bIns="104733" numCol="1" spcCol="1270" anchor="ctr" anchorCtr="0">
              <a:noAutofit/>
            </a:bodyPr>
            <a:lstStyle/>
            <a:p>
              <a:pPr marL="0" lvl="0" indent="0" algn="l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1" kern="1200" dirty="0">
                  <a:solidFill>
                    <a:schemeClr val="bg1"/>
                  </a:solidFill>
                  <a:latin typeface="Dagny OT" panose="020B0504020201020104" pitchFamily="34" charset="77"/>
                </a:rPr>
                <a:t>Provide a space for data consumers, producers, practitioners, scientists and champions to make a place for themselves in the digital world.</a:t>
              </a:r>
            </a:p>
          </p:txBody>
        </p:sp>
      </p:grpSp>
      <p:sp>
        <p:nvSpPr>
          <p:cNvPr id="29" name="Rectangle 28" descr="Classroom">
            <a:extLst>
              <a:ext uri="{FF2B5EF4-FFF2-40B4-BE49-F238E27FC236}">
                <a16:creationId xmlns:a16="http://schemas.microsoft.com/office/drawing/2014/main" id="{1E536B10-D9C3-D844-8DF0-49F44650C6F5}"/>
              </a:ext>
            </a:extLst>
          </p:cNvPr>
          <p:cNvSpPr/>
          <p:nvPr/>
        </p:nvSpPr>
        <p:spPr>
          <a:xfrm>
            <a:off x="2743496" y="2945076"/>
            <a:ext cx="528305" cy="527789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35EFD94-89E4-9E46-BB47-B03E080D3762}"/>
              </a:ext>
            </a:extLst>
          </p:cNvPr>
          <p:cNvGrpSpPr/>
          <p:nvPr/>
        </p:nvGrpSpPr>
        <p:grpSpPr>
          <a:xfrm>
            <a:off x="3562086" y="2763161"/>
            <a:ext cx="5886418" cy="955606"/>
            <a:chOff x="1108874" y="1241259"/>
            <a:chExt cx="5886418" cy="989605"/>
          </a:xfrm>
          <a:solidFill>
            <a:schemeClr val="accent2"/>
          </a:solidFill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1D8DDC1A-B5EB-6D4F-A52C-921B1BB80C88}"/>
                </a:ext>
              </a:extLst>
            </p:cNvPr>
            <p:cNvSpPr/>
            <p:nvPr/>
          </p:nvSpPr>
          <p:spPr>
            <a:xfrm>
              <a:off x="1108874" y="1241259"/>
              <a:ext cx="5886418" cy="989605"/>
            </a:xfrm>
            <a:prstGeom prst="rect">
              <a:avLst/>
            </a:prstGeom>
            <a:grpFill/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5389339-2962-5648-8A48-40DE471ECD90}"/>
                </a:ext>
              </a:extLst>
            </p:cNvPr>
            <p:cNvSpPr txBox="1"/>
            <p:nvPr/>
          </p:nvSpPr>
          <p:spPr>
            <a:xfrm>
              <a:off x="1108874" y="1275258"/>
              <a:ext cx="5886418" cy="95560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4733" tIns="104733" rIns="104733" bIns="104733" numCol="1" spcCol="1270" anchor="ctr" anchorCtr="0">
              <a:noAutofit/>
            </a:bodyPr>
            <a:lstStyle/>
            <a:p>
              <a:pPr marL="0" lvl="0" indent="0" algn="l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1" kern="1200" dirty="0">
                  <a:solidFill>
                    <a:schemeClr val="bg1"/>
                  </a:solidFill>
                  <a:latin typeface="Dagny OT" panose="020B0504020201020104" pitchFamily="34" charset="77"/>
                </a:rPr>
                <a:t>Provide paths for education and enrichment for all these groups.</a:t>
              </a:r>
            </a:p>
          </p:txBody>
        </p:sp>
      </p:grpSp>
      <p:sp>
        <p:nvSpPr>
          <p:cNvPr id="31" name="Rectangle 30" descr="Head with gears">
            <a:extLst>
              <a:ext uri="{FF2B5EF4-FFF2-40B4-BE49-F238E27FC236}">
                <a16:creationId xmlns:a16="http://schemas.microsoft.com/office/drawing/2014/main" id="{D0A0578B-BC2A-034E-B179-EE28C6D83526}"/>
              </a:ext>
            </a:extLst>
          </p:cNvPr>
          <p:cNvSpPr/>
          <p:nvPr/>
        </p:nvSpPr>
        <p:spPr>
          <a:xfrm>
            <a:off x="2743496" y="4182083"/>
            <a:ext cx="528305" cy="527789"/>
          </a:xfrm>
          <a:prstGeom prst="rect">
            <a:avLst/>
          </a:pr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8040033-405F-2A4B-AD22-A8523868D60F}"/>
              </a:ext>
            </a:extLst>
          </p:cNvPr>
          <p:cNvGrpSpPr/>
          <p:nvPr/>
        </p:nvGrpSpPr>
        <p:grpSpPr>
          <a:xfrm>
            <a:off x="3562086" y="3989153"/>
            <a:ext cx="5886418" cy="966621"/>
            <a:chOff x="1108874" y="2478266"/>
            <a:chExt cx="5886418" cy="989605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6F752D5-0DCC-964B-89A9-0493DB8732E4}"/>
                </a:ext>
              </a:extLst>
            </p:cNvPr>
            <p:cNvSpPr/>
            <p:nvPr/>
          </p:nvSpPr>
          <p:spPr>
            <a:xfrm>
              <a:off x="1108874" y="2478266"/>
              <a:ext cx="5886418" cy="989605"/>
            </a:xfrm>
            <a:prstGeom prst="rect">
              <a:avLst/>
            </a:prstGeom>
            <a:grpFill/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9DD1777-12C4-DE49-ABB2-4DC7CC29E407}"/>
                </a:ext>
              </a:extLst>
            </p:cNvPr>
            <p:cNvSpPr txBox="1"/>
            <p:nvPr/>
          </p:nvSpPr>
          <p:spPr>
            <a:xfrm>
              <a:off x="1108874" y="2513474"/>
              <a:ext cx="5886418" cy="954397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4733" tIns="104733" rIns="104733" bIns="104733" numCol="1" spcCol="1270" anchor="ctr" anchorCtr="0">
              <a:noAutofit/>
            </a:bodyPr>
            <a:lstStyle/>
            <a:p>
              <a:pPr marL="0" lvl="0" indent="0" algn="l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1" kern="1200" dirty="0">
                  <a:solidFill>
                    <a:schemeClr val="tx2"/>
                  </a:solidFill>
                  <a:latin typeface="Dagny OT" panose="020B0504020201020104" pitchFamily="34" charset="77"/>
                </a:rPr>
                <a:t>Keep pace with developments in the digital arena and keep Data Action Lab participants moving and aligned with these relevant developments.</a:t>
              </a:r>
            </a:p>
          </p:txBody>
        </p:sp>
      </p:grpSp>
      <p:sp>
        <p:nvSpPr>
          <p:cNvPr id="33" name="Rectangle 32" descr="Research">
            <a:extLst>
              <a:ext uri="{FF2B5EF4-FFF2-40B4-BE49-F238E27FC236}">
                <a16:creationId xmlns:a16="http://schemas.microsoft.com/office/drawing/2014/main" id="{E425D157-5976-6F4A-BD62-83AD771A3AC8}"/>
              </a:ext>
            </a:extLst>
          </p:cNvPr>
          <p:cNvSpPr/>
          <p:nvPr/>
        </p:nvSpPr>
        <p:spPr>
          <a:xfrm>
            <a:off x="2743496" y="5419090"/>
            <a:ext cx="528305" cy="527789"/>
          </a:xfrm>
          <a:prstGeom prst="rect">
            <a:avLst/>
          </a:pr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5F75FF2-1248-A64B-BDA0-7F498911837A}"/>
              </a:ext>
            </a:extLst>
          </p:cNvPr>
          <p:cNvGrpSpPr/>
          <p:nvPr/>
        </p:nvGrpSpPr>
        <p:grpSpPr>
          <a:xfrm>
            <a:off x="3562086" y="5203176"/>
            <a:ext cx="5886418" cy="989605"/>
            <a:chOff x="1108874" y="3715273"/>
            <a:chExt cx="5886418" cy="989605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CB28B34-65F1-254D-BAEA-2064313447DD}"/>
                </a:ext>
              </a:extLst>
            </p:cNvPr>
            <p:cNvSpPr/>
            <p:nvPr/>
          </p:nvSpPr>
          <p:spPr>
            <a:xfrm>
              <a:off x="1108874" y="3715273"/>
              <a:ext cx="5886418" cy="98960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A7AA329-8DE9-044E-8868-97BD91B4C975}"/>
                </a:ext>
              </a:extLst>
            </p:cNvPr>
            <p:cNvSpPr txBox="1"/>
            <p:nvPr/>
          </p:nvSpPr>
          <p:spPr>
            <a:xfrm>
              <a:off x="1108874" y="3715273"/>
              <a:ext cx="5886418" cy="98960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4733" tIns="104733" rIns="104733" bIns="104733" numCol="1" spcCol="1270" anchor="ctr" anchorCtr="0">
              <a:noAutofit/>
            </a:bodyPr>
            <a:lstStyle/>
            <a:p>
              <a:pPr marL="0" lvl="0" indent="0" algn="l" defTabSz="8001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1" kern="1200" dirty="0">
                  <a:solidFill>
                    <a:schemeClr val="tx2"/>
                  </a:solidFill>
                  <a:latin typeface="Dagny OT" panose="020B0504020201020104" pitchFamily="34" charset="77"/>
                </a:rPr>
                <a:t>Provide just-in-time learning opportunities for Data Action Lab members, focusing on their specific challenges and skillsets.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3953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BEST PRACTICES IN DATA VISUALIZATION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41" y="6455225"/>
            <a:ext cx="4097020" cy="2743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620" y="6455225"/>
            <a:ext cx="274320" cy="2743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036758" y="6407720"/>
            <a:ext cx="2377440" cy="36933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r"/>
            <a:r>
              <a:rPr lang="en-US" dirty="0">
                <a:solidFill>
                  <a:schemeClr val="accent2"/>
                </a:solidFill>
                <a:latin typeface="Dagny OT" panose="020B0504020201020104" pitchFamily="34" charset="77"/>
              </a:rPr>
              <a:t>data-action-</a:t>
            </a:r>
            <a:r>
              <a:rPr lang="en-US" dirty="0" err="1">
                <a:solidFill>
                  <a:schemeClr val="accent2"/>
                </a:solidFill>
                <a:latin typeface="Dagny OT" panose="020B0504020201020104" pitchFamily="34" charset="77"/>
              </a:rPr>
              <a:t>lab.com</a:t>
            </a:r>
            <a:endParaRPr lang="en-US">
              <a:solidFill>
                <a:schemeClr val="accent2"/>
              </a:solidFill>
              <a:latin typeface="Dagny OT" panose="020B0504020201020104" pitchFamily="34" charset="77"/>
            </a:endParaRP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AD766D2-3812-D54B-A075-6E2D1A605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solidFill>
            <a:schemeClr val="bg1"/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53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Dagny OT" panose="020B0504020201020104" pitchFamily="34" charset="77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4" y="2180498"/>
            <a:ext cx="11029614" cy="4140767"/>
          </a:xfrm>
        </p:spPr>
        <p:txBody>
          <a:bodyPr numCol="2"/>
          <a:lstStyle/>
          <a:p>
            <a:pPr marL="0" indent="0">
              <a:buNone/>
            </a:pPr>
            <a:r>
              <a:rPr lang="en-US" b="1" dirty="0"/>
              <a:t>Day 1</a:t>
            </a:r>
            <a:endParaRPr lang="en-US" dirty="0"/>
          </a:p>
          <a:p>
            <a:pPr marL="457182" indent="-457182">
              <a:buFont typeface="+mj-lt"/>
              <a:buAutoNum type="arabicPeriod"/>
            </a:pPr>
            <a:r>
              <a:rPr lang="en-US" sz="2100" dirty="0"/>
              <a:t>Introduction</a:t>
            </a:r>
          </a:p>
          <a:p>
            <a:pPr marL="457182" indent="-457182">
              <a:buFont typeface="+mj-lt"/>
              <a:buAutoNum type="arabicPeriod"/>
            </a:pPr>
            <a:r>
              <a:rPr lang="en-US" sz="2100" dirty="0"/>
              <a:t>Visualization and Data Exploration</a:t>
            </a:r>
          </a:p>
          <a:p>
            <a:pPr marL="457182" indent="-457182">
              <a:buFont typeface="+mj-lt"/>
              <a:buAutoNum type="arabicPeriod"/>
            </a:pPr>
            <a:r>
              <a:rPr lang="en-US" sz="2100" dirty="0"/>
              <a:t>Basics of Dashboarding</a:t>
            </a:r>
          </a:p>
          <a:p>
            <a:pPr marL="0" indent="0">
              <a:buNone/>
            </a:pPr>
            <a:r>
              <a:rPr lang="en-US" b="1" dirty="0"/>
              <a:t>Day 2</a:t>
            </a:r>
            <a:endParaRPr lang="en-US" dirty="0"/>
          </a:p>
          <a:p>
            <a:pPr marL="457200" indent="-457200">
              <a:buFont typeface="+mj-lt"/>
              <a:buAutoNum type="arabicPeriod" startAt="4"/>
            </a:pPr>
            <a:r>
              <a:rPr lang="en-US" sz="2100" dirty="0"/>
              <a:t>Storytelling with Data</a:t>
            </a:r>
          </a:p>
          <a:p>
            <a:pPr marL="457182" indent="-457182">
              <a:buFont typeface="+mj-lt"/>
              <a:buAutoNum type="arabicPeriod" startAt="4"/>
            </a:pPr>
            <a:r>
              <a:rPr lang="en-US" sz="2100" dirty="0"/>
              <a:t>Fundamental Principles of Data Visualization</a:t>
            </a:r>
          </a:p>
          <a:p>
            <a:pPr marL="457182" indent="-457182">
              <a:buFont typeface="+mj-lt"/>
              <a:buAutoNum type="arabicPeriod" startAt="4"/>
            </a:pPr>
            <a:r>
              <a:rPr lang="en-US" sz="2100" dirty="0"/>
              <a:t>Hall-of-Fame/Hall-of-Shame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Day 3</a:t>
            </a:r>
            <a:endParaRPr lang="en-US" dirty="0"/>
          </a:p>
          <a:p>
            <a:pPr marL="457200" indent="-457200">
              <a:buFont typeface="+mj-lt"/>
              <a:buAutoNum type="arabicPeriod" startAt="7"/>
            </a:pPr>
            <a:r>
              <a:rPr lang="en-US" sz="2100" dirty="0"/>
              <a:t>Matching Visualization to Data</a:t>
            </a:r>
          </a:p>
          <a:p>
            <a:pPr marL="457182" indent="-457182">
              <a:buFont typeface="+mj-lt"/>
              <a:buAutoNum type="arabicPeriod" startAt="7"/>
            </a:pPr>
            <a:r>
              <a:rPr lang="en-US" sz="2100" dirty="0"/>
              <a:t>Visualization Catalogue</a:t>
            </a:r>
          </a:p>
          <a:p>
            <a:pPr marL="457182" indent="-457182">
              <a:buFont typeface="+mj-lt"/>
              <a:buAutoNum type="arabicPeriod" startAt="7"/>
            </a:pPr>
            <a:r>
              <a:rPr lang="en-US" sz="2100" dirty="0"/>
              <a:t>Interactive Visualizations</a:t>
            </a:r>
          </a:p>
          <a:p>
            <a:pPr marL="0" indent="0">
              <a:buNone/>
            </a:pPr>
            <a:r>
              <a:rPr lang="en-US" b="1" dirty="0"/>
              <a:t>Day 4</a:t>
            </a:r>
            <a:endParaRPr lang="en-US" dirty="0"/>
          </a:p>
          <a:p>
            <a:pPr marL="457200" indent="-457200">
              <a:buFont typeface="+mj-lt"/>
              <a:buAutoNum type="arabicPeriod" startAt="10"/>
            </a:pPr>
            <a:r>
              <a:rPr lang="en-US" sz="2100" dirty="0"/>
              <a:t>Gestalt Principles</a:t>
            </a:r>
          </a:p>
          <a:p>
            <a:pPr marL="457182" indent="-457182">
              <a:buFont typeface="+mj-lt"/>
              <a:buAutoNum type="arabicPeriod" startAt="10"/>
            </a:pPr>
            <a:r>
              <a:rPr lang="en-US" sz="2100" dirty="0"/>
              <a:t>Decluttering Charts</a:t>
            </a:r>
          </a:p>
          <a:p>
            <a:pPr marL="457182" indent="-457182">
              <a:buFont typeface="+mj-lt"/>
              <a:buAutoNum type="arabicPeriod" startAt="10"/>
            </a:pPr>
            <a:r>
              <a:rPr lang="en-US" sz="2100" dirty="0"/>
              <a:t>Size, Colour, and Position</a:t>
            </a:r>
          </a:p>
          <a:p>
            <a:pPr marL="457182" indent="-457182">
              <a:buFont typeface="+mj-lt"/>
              <a:buAutoNum type="arabicPeriod" startAt="10"/>
            </a:pPr>
            <a:r>
              <a:rPr lang="en-US" sz="2100" dirty="0"/>
              <a:t>Accessibility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B348D8D-EF37-3D4C-BDB9-36AFE51FB305}"/>
              </a:ext>
            </a:extLst>
          </p:cNvPr>
          <p:cNvSpPr txBox="1">
            <a:spLocks/>
          </p:cNvSpPr>
          <p:nvPr/>
        </p:nvSpPr>
        <p:spPr>
          <a:xfrm>
            <a:off x="581191" y="2228003"/>
            <a:ext cx="7762709" cy="630276"/>
          </a:xfrm>
          <a:prstGeom prst="rect">
            <a:avLst/>
          </a:prstGeom>
        </p:spPr>
        <p:txBody>
          <a:bodyPr vert="horz" lIns="91436" tIns="45719" rIns="91436" bIns="45719" rtlCol="0" anchor="ctr">
            <a:normAutofit/>
          </a:bodyPr>
          <a:lstStyle>
            <a:lvl1pPr marL="0" indent="0" algn="l" defTabSz="457182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29975" indent="-305988" algn="l" defTabSz="457182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899964" indent="-269989" algn="l" defTabSz="457182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1950" indent="-233991" algn="l" defTabSz="457182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1936" indent="-233991" algn="l" defTabSz="457182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5pPr>
            <a:lvl6pPr marL="1899924" indent="-228591" algn="l" defTabSz="457182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199912" indent="-228591" algn="l" defTabSz="457182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499900" indent="-228591" algn="l" defTabSz="457182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799888" indent="-228591" algn="l" defTabSz="457182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361065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Understand the different roles of data visualization in the data analysis process.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dirty="0"/>
              <a:t>Increase your understanding of how to represent simultaneously multiple dimensions.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dirty="0"/>
              <a:t>Improve your ability to judge how many dimensions are being represented in a chart.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dirty="0"/>
              <a:t>Recognize strategies to build good visualizations and dashboards.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dirty="0"/>
              <a:t>Understand the difference between a visualization and an infographic.</a:t>
            </a:r>
          </a:p>
          <a:p>
            <a:pPr marL="0" indent="0">
              <a:buNone/>
            </a:pPr>
            <a:endParaRPr lang="en-US" sz="500" dirty="0"/>
          </a:p>
          <a:p>
            <a:pPr marL="0" indent="0">
              <a:buNone/>
            </a:pPr>
            <a:r>
              <a:rPr lang="en-US" dirty="0"/>
              <a:t>Improve your judgment about the quality of data visualizations and dashboards.</a:t>
            </a:r>
          </a:p>
        </p:txBody>
      </p:sp>
    </p:spTree>
    <p:extLst>
      <p:ext uri="{BB962C8B-B14F-4D97-AF65-F5344CB8AC3E}">
        <p14:creationId xmlns:p14="http://schemas.microsoft.com/office/powerpoint/2010/main" val="254722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">
  <a:themeElements>
    <a:clrScheme name="Custom 11">
      <a:dk1>
        <a:srgbClr val="000000"/>
      </a:dk1>
      <a:lt1>
        <a:srgbClr val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D55816"/>
      </a:hlink>
      <a:folHlink>
        <a:srgbClr val="B26B02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8e51f69-d585-4695-9488-9f1e0dda2451">
      <Terms xmlns="http://schemas.microsoft.com/office/infopath/2007/PartnerControls"/>
    </lcf76f155ced4ddcb4097134ff3c332f>
    <TaxCatchAll xmlns="8af2e75b-a049-4411-93ed-ab3193f50e08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C320AD1FA7AF49AD3F65A6C6282314" ma:contentTypeVersion="13" ma:contentTypeDescription="Create a new document." ma:contentTypeScope="" ma:versionID="0b490748f079ae88b68d0b45c00d4d5e">
  <xsd:schema xmlns:xsd="http://www.w3.org/2001/XMLSchema" xmlns:xs="http://www.w3.org/2001/XMLSchema" xmlns:p="http://schemas.microsoft.com/office/2006/metadata/properties" xmlns:ns2="48e51f69-d585-4695-9488-9f1e0dda2451" xmlns:ns3="8af2e75b-a049-4411-93ed-ab3193f50e08" targetNamespace="http://schemas.microsoft.com/office/2006/metadata/properties" ma:root="true" ma:fieldsID="fb0a8822ad2523c0ac6614f4b86ca9cc" ns2:_="" ns3:_="">
    <xsd:import namespace="48e51f69-d585-4695-9488-9f1e0dda2451"/>
    <xsd:import namespace="8af2e75b-a049-4411-93ed-ab3193f50e0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e51f69-d585-4695-9488-9f1e0dda24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697c125e-d6d8-4378-9252-3cf41b42e99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f2e75b-a049-4411-93ed-ab3193f50e08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cfb195f3-8cc8-4cd2-8a7d-b59319b37a0f}" ma:internalName="TaxCatchAll" ma:showField="CatchAllData" ma:web="8af2e75b-a049-4411-93ed-ab3193f50e0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EDC264-CFF2-4234-A17E-9BCF5601879B}">
  <ds:schemaRefs>
    <ds:schemaRef ds:uri="http://purl.org/dc/terms/"/>
    <ds:schemaRef ds:uri="8af2e75b-a049-4411-93ed-ab3193f50e08"/>
    <ds:schemaRef ds:uri="http://purl.org/dc/dcmitype/"/>
    <ds:schemaRef ds:uri="http://schemas.microsoft.com/office/2006/documentManagement/types"/>
    <ds:schemaRef ds:uri="http://www.w3.org/XML/1998/namespace"/>
    <ds:schemaRef ds:uri="http://purl.org/dc/elements/1.1/"/>
    <ds:schemaRef ds:uri="48e51f69-d585-4695-9488-9f1e0dda2451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4AD13BFD-9637-449C-B75E-5FA89F010E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e51f69-d585-4695-9488-9f1e0dda2451"/>
    <ds:schemaRef ds:uri="8af2e75b-a049-4411-93ed-ab3193f50e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9371250-3F0A-4DD7-960E-8A2D865DFF0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4306</TotalTime>
  <Words>253</Words>
  <Application>Microsoft Macintosh PowerPoint</Application>
  <PresentationFormat>Widescreen</PresentationFormat>
  <Paragraphs>62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Dagny OT</vt:lpstr>
      <vt:lpstr>Gill Sans MT</vt:lpstr>
      <vt:lpstr>Wingdings 2</vt:lpstr>
      <vt:lpstr>Dividend</vt:lpstr>
      <vt:lpstr>PowerPoint Presentation</vt:lpstr>
      <vt:lpstr>Training</vt:lpstr>
      <vt:lpstr>Training</vt:lpstr>
      <vt:lpstr>Training</vt:lpstr>
      <vt:lpstr>Training</vt:lpstr>
      <vt:lpstr>BEST PRACTICES IN DATA VISUALIZATION</vt:lpstr>
      <vt:lpstr>OUTLINE</vt:lpstr>
      <vt:lpstr>Learning Objectives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EXPLORATION AND DATA VISUALIZATION</dc:title>
  <dc:creator>Patrick Boily</dc:creator>
  <cp:lastModifiedBy>Patrick Boily</cp:lastModifiedBy>
  <cp:revision>199</cp:revision>
  <dcterms:created xsi:type="dcterms:W3CDTF">2020-08-02T19:49:53Z</dcterms:created>
  <dcterms:modified xsi:type="dcterms:W3CDTF">2022-05-10T16:29:45Z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0x0101003BC320AD1FA7AF49AD3F65A6C6282314</vt:lpwstr>
  </property>
  <property fmtid="{D5CDD505-2E9C-101B-9397-08002B2CF9AE}" pid="3" name="MediaServiceImageTags">
    <vt:lpwstr/>
  </property>
</Properties>
</file>

<file path=docProps/thumbnail.jpeg>
</file>